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p:scale>
          <a:sx n="10" d="100"/>
          <a:sy n="10" d="100"/>
        </p:scale>
        <p:origin x="-2202" y="-516"/>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6">
                <a:lumMod val="20000"/>
                <a:lumOff val="8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Rounded Rectangle 1"/>
          <p:cNvSpPr/>
          <p:nvPr userDrawn="1"/>
        </p:nvSpPr>
        <p:spPr>
          <a:xfrm>
            <a:off x="922338" y="5475145"/>
            <a:ext cx="1005840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1587692" y="5475142"/>
            <a:ext cx="1005840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22253046" y="5475143"/>
            <a:ext cx="1005840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32918399" y="5475144"/>
            <a:ext cx="1005840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58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58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58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58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71" name="Rounded Rectangle 470"/>
          <p:cNvSpPr/>
          <p:nvPr userDrawn="1"/>
        </p:nvSpPr>
        <p:spPr>
          <a:xfrm>
            <a:off x="0" y="0"/>
            <a:ext cx="43891200" cy="480060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94" name="Straight Connector 1493"/>
          <p:cNvCxnSpPr/>
          <p:nvPr userDrawn="1"/>
        </p:nvCxnSpPr>
        <p:spPr>
          <a:xfrm>
            <a:off x="0" y="4800600"/>
            <a:ext cx="43891200" cy="0"/>
          </a:xfrm>
          <a:prstGeom prst="line">
            <a:avLst/>
          </a:prstGeom>
          <a:ln w="174625"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65" name="TextBox 64"/>
          <p:cNvSpPr txBox="1"/>
          <p:nvPr userDrawn="1"/>
        </p:nvSpPr>
        <p:spPr>
          <a:xfrm>
            <a:off x="44487207" y="31099467"/>
            <a:ext cx="7629577" cy="1399638"/>
          </a:xfrm>
          <a:prstGeom prst="rect">
            <a:avLst/>
          </a:prstGeom>
          <a:noFill/>
        </p:spPr>
        <p:txBody>
          <a:bodyPr wrap="square" lIns="65304" tIns="32651" rIns="65304" bIns="32651" rtlCol="0">
            <a:spAutoFit/>
          </a:bodyPr>
          <a:lstStyle/>
          <a:p>
            <a:pPr marL="401638" indent="-40163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p>
          <a:p>
            <a:pPr marL="288925" indent="0">
              <a:lnSpc>
                <a:spcPts val="2600"/>
              </a:lnSpc>
            </a:pPr>
            <a:r>
              <a:rPr lang="en-US" sz="2400" dirty="0" smtClean="0">
                <a:solidFill>
                  <a:schemeClr val="bg1"/>
                </a:solidFill>
              </a:rPr>
              <a:t>2117 Fourth Street ,</a:t>
            </a:r>
            <a:r>
              <a:rPr lang="en-US" sz="2400" baseline="0" dirty="0" smtClean="0">
                <a:solidFill>
                  <a:schemeClr val="bg1"/>
                </a:solidFill>
              </a:rPr>
              <a:t> Unit C</a:t>
            </a:r>
          </a:p>
          <a:p>
            <a:pPr marL="288925" indent="0">
              <a:lnSpc>
                <a:spcPts val="2600"/>
              </a:lnSpc>
            </a:pPr>
            <a:r>
              <a:rPr lang="en-US" sz="2400" baseline="0" dirty="0" smtClean="0">
                <a:solidFill>
                  <a:schemeClr val="bg1"/>
                </a:solidFill>
              </a:rPr>
              <a:t>Berkeley CA </a:t>
            </a:r>
            <a:r>
              <a:rPr lang="en-US" sz="2000" baseline="0" dirty="0" smtClean="0">
                <a:solidFill>
                  <a:schemeClr val="bg1"/>
                </a:solidFill>
              </a:rPr>
              <a:t>94710</a:t>
            </a:r>
            <a:endParaRPr lang="en-US" sz="2400" baseline="0" dirty="0" smtClean="0">
              <a:solidFill>
                <a:schemeClr val="bg1"/>
              </a:solidFill>
            </a:endParaRPr>
          </a:p>
          <a:p>
            <a:pPr marL="288925" indent="0">
              <a:lnSpc>
                <a:spcPts val="2600"/>
              </a:lnSpc>
            </a:pPr>
            <a:r>
              <a:rPr lang="en-US" sz="2400" b="1" baseline="0" dirty="0" smtClean="0">
                <a:solidFill>
                  <a:srgbClr val="FFFF00"/>
                </a:solidFill>
              </a:rPr>
              <a:t>posterpresenter@gmail.com</a:t>
            </a:r>
            <a:endParaRPr lang="en-US" sz="2800" b="1" dirty="0">
              <a:solidFill>
                <a:srgbClr val="FFFF00"/>
              </a:solidFill>
            </a:endParaRPr>
          </a:p>
        </p:txBody>
      </p:sp>
      <p:sp>
        <p:nvSpPr>
          <p:cNvPr id="60" name="Text Box 14"/>
          <p:cNvSpPr txBox="1">
            <a:spLocks noChangeArrowheads="1"/>
          </p:cNvSpPr>
          <p:nvPr userDrawn="1"/>
        </p:nvSpPr>
        <p:spPr bwMode="auto">
          <a:xfrm>
            <a:off x="1484177" y="32124583"/>
            <a:ext cx="2514600" cy="37452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6">
                <a:lumMod val="20000"/>
                <a:lumOff val="80000"/>
              </a:schemeClr>
            </a:gs>
            <a:gs pos="100000">
              <a:schemeClr val="bg1"/>
            </a:gs>
          </a:gsLst>
          <a:lin ang="5400000" scaled="1"/>
        </a:gradFill>
        <a:effectLst/>
      </p:bgPr>
    </p:bg>
    <p:spTree>
      <p:nvGrpSpPr>
        <p:cNvPr id="1" name=""/>
        <p:cNvGrpSpPr/>
        <p:nvPr/>
      </p:nvGrpSpPr>
      <p:grpSpPr>
        <a:xfrm>
          <a:off x="0" y="0"/>
          <a:ext cx="0" cy="0"/>
          <a:chOff x="0" y="0"/>
          <a:chExt cx="0" cy="0"/>
        </a:xfrm>
      </p:grpSpPr>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58"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59"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60"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61"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1" name="Rounded Rectangle 40"/>
          <p:cNvSpPr/>
          <p:nvPr userDrawn="1"/>
        </p:nvSpPr>
        <p:spPr>
          <a:xfrm>
            <a:off x="29382628" y="5392017"/>
            <a:ext cx="13577436"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5156882" y="5370818"/>
            <a:ext cx="13577436"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931136" y="5413216"/>
            <a:ext cx="13577436"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userDrawn="1"/>
        </p:nvSpPr>
        <p:spPr>
          <a:xfrm>
            <a:off x="0" y="0"/>
            <a:ext cx="43891200" cy="480060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p:nvPr userDrawn="1"/>
        </p:nvCxnSpPr>
        <p:spPr>
          <a:xfrm>
            <a:off x="0" y="4800600"/>
            <a:ext cx="43891200" cy="0"/>
          </a:xfrm>
          <a:prstGeom prst="line">
            <a:avLst/>
          </a:prstGeom>
          <a:ln w="174625"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9" name="TextBox 38"/>
          <p:cNvSpPr txBox="1"/>
          <p:nvPr userDrawn="1"/>
        </p:nvSpPr>
        <p:spPr>
          <a:xfrm>
            <a:off x="44487207" y="31099467"/>
            <a:ext cx="7629577" cy="1399638"/>
          </a:xfrm>
          <a:prstGeom prst="rect">
            <a:avLst/>
          </a:prstGeom>
          <a:noFill/>
        </p:spPr>
        <p:txBody>
          <a:bodyPr wrap="square" lIns="65304" tIns="32651" rIns="65304" bIns="32651" rtlCol="0">
            <a:spAutoFit/>
          </a:bodyPr>
          <a:lstStyle/>
          <a:p>
            <a:pPr marL="401638" indent="-40163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p>
          <a:p>
            <a:pPr marL="288925" indent="0">
              <a:lnSpc>
                <a:spcPts val="2600"/>
              </a:lnSpc>
            </a:pPr>
            <a:r>
              <a:rPr lang="en-US" sz="2400" dirty="0" smtClean="0">
                <a:solidFill>
                  <a:schemeClr val="bg1"/>
                </a:solidFill>
              </a:rPr>
              <a:t>2117 Fourth Street ,</a:t>
            </a:r>
            <a:r>
              <a:rPr lang="en-US" sz="2400" baseline="0" dirty="0" smtClean="0">
                <a:solidFill>
                  <a:schemeClr val="bg1"/>
                </a:solidFill>
              </a:rPr>
              <a:t> Unit C</a:t>
            </a:r>
          </a:p>
          <a:p>
            <a:pPr marL="288925" indent="0">
              <a:lnSpc>
                <a:spcPts val="2600"/>
              </a:lnSpc>
            </a:pPr>
            <a:r>
              <a:rPr lang="en-US" sz="2400" baseline="0" dirty="0" smtClean="0">
                <a:solidFill>
                  <a:schemeClr val="bg1"/>
                </a:solidFill>
              </a:rPr>
              <a:t>Berkeley CA </a:t>
            </a:r>
            <a:r>
              <a:rPr lang="en-US" sz="2000" baseline="0" dirty="0" smtClean="0">
                <a:solidFill>
                  <a:schemeClr val="bg1"/>
                </a:solidFill>
              </a:rPr>
              <a:t>94710</a:t>
            </a:r>
            <a:endParaRPr lang="en-US" sz="2400" baseline="0" dirty="0" smtClean="0">
              <a:solidFill>
                <a:schemeClr val="bg1"/>
              </a:solidFill>
            </a:endParaRPr>
          </a:p>
          <a:p>
            <a:pPr marL="288925" indent="0">
              <a:lnSpc>
                <a:spcPts val="2600"/>
              </a:lnSpc>
            </a:pPr>
            <a:r>
              <a:rPr lang="en-US" sz="2400" b="1" baseline="0" dirty="0" smtClean="0">
                <a:solidFill>
                  <a:srgbClr val="FFFF00"/>
                </a:solidFill>
              </a:rPr>
              <a:t>posterpresenter@gmail.com</a:t>
            </a:r>
            <a:endParaRPr lang="en-US" sz="2800" b="1" dirty="0">
              <a:solidFill>
                <a:srgbClr val="FFFF00"/>
              </a:solidFill>
            </a:endParaRPr>
          </a:p>
        </p:txBody>
      </p:sp>
      <p:sp>
        <p:nvSpPr>
          <p:cNvPr id="40" name="Text Box 14"/>
          <p:cNvSpPr txBox="1">
            <a:spLocks noChangeArrowheads="1"/>
          </p:cNvSpPr>
          <p:nvPr userDrawn="1"/>
        </p:nvSpPr>
        <p:spPr bwMode="auto">
          <a:xfrm>
            <a:off x="1484177" y="32124583"/>
            <a:ext cx="2514600" cy="37452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6">
                <a:lumMod val="20000"/>
                <a:lumOff val="80000"/>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78"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79"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80"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81"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5" name="Rounded Rectangle 34"/>
          <p:cNvSpPr/>
          <p:nvPr userDrawn="1"/>
        </p:nvSpPr>
        <p:spPr>
          <a:xfrm>
            <a:off x="789907" y="5392017"/>
            <a:ext cx="42170157"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userDrawn="1"/>
        </p:nvSpPr>
        <p:spPr>
          <a:xfrm>
            <a:off x="0" y="0"/>
            <a:ext cx="43891200" cy="480060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0" y="4800600"/>
            <a:ext cx="43891200" cy="0"/>
          </a:xfrm>
          <a:prstGeom prst="line">
            <a:avLst/>
          </a:prstGeom>
          <a:ln w="174625"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7" name="TextBox 36"/>
          <p:cNvSpPr txBox="1"/>
          <p:nvPr userDrawn="1"/>
        </p:nvSpPr>
        <p:spPr>
          <a:xfrm>
            <a:off x="44487207" y="31099467"/>
            <a:ext cx="7629577" cy="1399638"/>
          </a:xfrm>
          <a:prstGeom prst="rect">
            <a:avLst/>
          </a:prstGeom>
          <a:noFill/>
        </p:spPr>
        <p:txBody>
          <a:bodyPr wrap="square" lIns="65304" tIns="32651" rIns="65304" bIns="32651" rtlCol="0">
            <a:spAutoFit/>
          </a:bodyPr>
          <a:lstStyle/>
          <a:p>
            <a:pPr marL="401638" indent="-40163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p>
          <a:p>
            <a:pPr marL="288925" indent="0">
              <a:lnSpc>
                <a:spcPts val="2600"/>
              </a:lnSpc>
            </a:pPr>
            <a:r>
              <a:rPr lang="en-US" sz="2400" dirty="0" smtClean="0">
                <a:solidFill>
                  <a:schemeClr val="bg1"/>
                </a:solidFill>
              </a:rPr>
              <a:t>2117 Fourth Street ,</a:t>
            </a:r>
            <a:r>
              <a:rPr lang="en-US" sz="2400" baseline="0" dirty="0" smtClean="0">
                <a:solidFill>
                  <a:schemeClr val="bg1"/>
                </a:solidFill>
              </a:rPr>
              <a:t> Unit C</a:t>
            </a:r>
          </a:p>
          <a:p>
            <a:pPr marL="288925" indent="0">
              <a:lnSpc>
                <a:spcPts val="2600"/>
              </a:lnSpc>
            </a:pPr>
            <a:r>
              <a:rPr lang="en-US" sz="2400" baseline="0" dirty="0" smtClean="0">
                <a:solidFill>
                  <a:schemeClr val="bg1"/>
                </a:solidFill>
              </a:rPr>
              <a:t>Berkeley CA </a:t>
            </a:r>
            <a:r>
              <a:rPr lang="en-US" sz="2000" baseline="0" dirty="0" smtClean="0">
                <a:solidFill>
                  <a:schemeClr val="bg1"/>
                </a:solidFill>
              </a:rPr>
              <a:t>94710</a:t>
            </a:r>
            <a:endParaRPr lang="en-US" sz="2400" baseline="0" dirty="0" smtClean="0">
              <a:solidFill>
                <a:schemeClr val="bg1"/>
              </a:solidFill>
            </a:endParaRPr>
          </a:p>
          <a:p>
            <a:pPr marL="288925" indent="0">
              <a:lnSpc>
                <a:spcPts val="2600"/>
              </a:lnSpc>
            </a:pPr>
            <a:r>
              <a:rPr lang="en-US" sz="2400" b="1" baseline="0" dirty="0" smtClean="0">
                <a:solidFill>
                  <a:srgbClr val="FFFF00"/>
                </a:solidFill>
              </a:rPr>
              <a:t>posterpresenter@gmail.com</a:t>
            </a:r>
            <a:endParaRPr lang="en-US" sz="2800" b="1" dirty="0">
              <a:solidFill>
                <a:srgbClr val="FFFF00"/>
              </a:solidFill>
            </a:endParaRPr>
          </a:p>
        </p:txBody>
      </p:sp>
      <p:sp>
        <p:nvSpPr>
          <p:cNvPr id="38" name="Text Box 14"/>
          <p:cNvSpPr txBox="1">
            <a:spLocks noChangeArrowheads="1"/>
          </p:cNvSpPr>
          <p:nvPr userDrawn="1"/>
        </p:nvSpPr>
        <p:spPr bwMode="auto">
          <a:xfrm>
            <a:off x="1484177" y="32124583"/>
            <a:ext cx="2514600" cy="37452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p:cNvSpPr>
            <a:spLocks noGrp="1"/>
          </p:cNvSpPr>
          <p:nvPr>
            <p:ph type="body" sz="quarter" idx="10"/>
          </p:nvPr>
        </p:nvSpPr>
        <p:spPr/>
        <p:txBody>
          <a:bodyPr/>
          <a:lstStyle/>
          <a:p>
            <a:endParaRPr lang="en-US" dirty="0">
              <a:solidFill>
                <a:schemeClr val="accent5">
                  <a:lumMod val="50000"/>
                </a:schemeClr>
              </a:solidFill>
            </a:endParaRPr>
          </a:p>
        </p:txBody>
      </p:sp>
      <p:sp>
        <p:nvSpPr>
          <p:cNvPr id="37" name="Text Placeholder 36"/>
          <p:cNvSpPr>
            <a:spLocks noGrp="1"/>
          </p:cNvSpPr>
          <p:nvPr>
            <p:ph type="body" sz="quarter" idx="11"/>
          </p:nvPr>
        </p:nvSpPr>
        <p:spPr/>
        <p:txBody>
          <a:bodyPr/>
          <a:lstStyle/>
          <a:p>
            <a:endParaRPr lang="en-US">
              <a:solidFill>
                <a:schemeClr val="accent5">
                  <a:lumMod val="50000"/>
                </a:schemeClr>
              </a:solidFill>
            </a:endParaRPr>
          </a:p>
        </p:txBody>
      </p:sp>
      <p:sp>
        <p:nvSpPr>
          <p:cNvPr id="38" name="Text Placeholder 37"/>
          <p:cNvSpPr>
            <a:spLocks noGrp="1"/>
          </p:cNvSpPr>
          <p:nvPr>
            <p:ph type="body" sz="quarter" idx="20"/>
          </p:nvPr>
        </p:nvSpPr>
        <p:spPr/>
        <p:txBody>
          <a:bodyPr/>
          <a:lstStyle/>
          <a:p>
            <a:endParaRPr lang="en-US">
              <a:solidFill>
                <a:schemeClr val="accent5">
                  <a:lumMod val="50000"/>
                </a:schemeClr>
              </a:solidFill>
            </a:endParaRPr>
          </a:p>
        </p:txBody>
      </p:sp>
      <p:sp>
        <p:nvSpPr>
          <p:cNvPr id="39" name="Text Placeholder 38"/>
          <p:cNvSpPr>
            <a:spLocks noGrp="1"/>
          </p:cNvSpPr>
          <p:nvPr>
            <p:ph type="body" sz="quarter" idx="21"/>
          </p:nvPr>
        </p:nvSpPr>
        <p:spPr/>
        <p:txBody>
          <a:bodyPr/>
          <a:lstStyle/>
          <a:p>
            <a:endParaRPr lang="en-US" dirty="0">
              <a:solidFill>
                <a:schemeClr val="accent5">
                  <a:lumMod val="50000"/>
                </a:schemeClr>
              </a:solidFill>
            </a:endParaRPr>
          </a:p>
        </p:txBody>
      </p:sp>
      <p:sp>
        <p:nvSpPr>
          <p:cNvPr id="40" name="Text Placeholder 39"/>
          <p:cNvSpPr>
            <a:spLocks noGrp="1"/>
          </p:cNvSpPr>
          <p:nvPr>
            <p:ph type="body" sz="quarter" idx="22"/>
          </p:nvPr>
        </p:nvSpPr>
        <p:spPr/>
        <p:txBody>
          <a:bodyPr/>
          <a:lstStyle/>
          <a:p>
            <a:endParaRPr lang="en-US">
              <a:solidFill>
                <a:schemeClr val="accent5">
                  <a:lumMod val="50000"/>
                </a:schemeClr>
              </a:solidFill>
            </a:endParaRPr>
          </a:p>
        </p:txBody>
      </p:sp>
      <p:sp>
        <p:nvSpPr>
          <p:cNvPr id="41" name="Text Placeholder 40"/>
          <p:cNvSpPr>
            <a:spLocks noGrp="1"/>
          </p:cNvSpPr>
          <p:nvPr>
            <p:ph type="body" sz="quarter" idx="23"/>
          </p:nvPr>
        </p:nvSpPr>
        <p:spPr/>
        <p:txBody>
          <a:bodyPr/>
          <a:lstStyle/>
          <a:p>
            <a:endParaRPr lang="en-US" dirty="0">
              <a:solidFill>
                <a:schemeClr val="accent5">
                  <a:lumMod val="50000"/>
                </a:schemeClr>
              </a:solidFill>
            </a:endParaRPr>
          </a:p>
        </p:txBody>
      </p:sp>
      <p:sp>
        <p:nvSpPr>
          <p:cNvPr id="42" name="Text Placeholder 41"/>
          <p:cNvSpPr>
            <a:spLocks noGrp="1"/>
          </p:cNvSpPr>
          <p:nvPr>
            <p:ph type="body" sz="quarter" idx="24"/>
          </p:nvPr>
        </p:nvSpPr>
        <p:spPr/>
        <p:txBody>
          <a:bodyPr/>
          <a:lstStyle/>
          <a:p>
            <a:endParaRPr lang="en-US">
              <a:solidFill>
                <a:schemeClr val="accent5">
                  <a:lumMod val="50000"/>
                </a:schemeClr>
              </a:solidFill>
            </a:endParaRPr>
          </a:p>
        </p:txBody>
      </p:sp>
      <p:sp>
        <p:nvSpPr>
          <p:cNvPr id="43" name="Text Placeholder 42"/>
          <p:cNvSpPr>
            <a:spLocks noGrp="1"/>
          </p:cNvSpPr>
          <p:nvPr>
            <p:ph type="body" sz="quarter" idx="25"/>
          </p:nvPr>
        </p:nvSpPr>
        <p:spPr/>
        <p:txBody>
          <a:bodyPr/>
          <a:lstStyle/>
          <a:p>
            <a:endParaRPr lang="en-US">
              <a:solidFill>
                <a:schemeClr val="accent5">
                  <a:lumMod val="50000"/>
                </a:schemeClr>
              </a:solidFill>
            </a:endParaRPr>
          </a:p>
        </p:txBody>
      </p:sp>
      <p:sp>
        <p:nvSpPr>
          <p:cNvPr id="44" name="Text Placeholder 43"/>
          <p:cNvSpPr>
            <a:spLocks noGrp="1"/>
          </p:cNvSpPr>
          <p:nvPr>
            <p:ph type="body" sz="quarter" idx="26"/>
          </p:nvPr>
        </p:nvSpPr>
        <p:spPr/>
        <p:txBody>
          <a:bodyPr/>
          <a:lstStyle/>
          <a:p>
            <a:endParaRPr lang="en-US" dirty="0">
              <a:solidFill>
                <a:schemeClr val="accent5">
                  <a:lumMod val="50000"/>
                </a:schemeClr>
              </a:solidFill>
            </a:endParaRPr>
          </a:p>
        </p:txBody>
      </p:sp>
      <p:sp>
        <p:nvSpPr>
          <p:cNvPr id="45" name="Text Placeholder 44"/>
          <p:cNvSpPr>
            <a:spLocks noGrp="1"/>
          </p:cNvSpPr>
          <p:nvPr>
            <p:ph type="body" sz="quarter" idx="27"/>
          </p:nvPr>
        </p:nvSpPr>
        <p:spPr/>
        <p:txBody>
          <a:bodyPr/>
          <a:lstStyle/>
          <a:p>
            <a:endParaRPr lang="en-US">
              <a:solidFill>
                <a:schemeClr val="accent5">
                  <a:lumMod val="50000"/>
                </a:schemeClr>
              </a:solidFill>
            </a:endParaRPr>
          </a:p>
        </p:txBody>
      </p:sp>
      <p:sp>
        <p:nvSpPr>
          <p:cNvPr id="46" name="Text Placeholder 45"/>
          <p:cNvSpPr>
            <a:spLocks noGrp="1"/>
          </p:cNvSpPr>
          <p:nvPr>
            <p:ph type="body" sz="quarter" idx="28"/>
          </p:nvPr>
        </p:nvSpPr>
        <p:spPr/>
        <p:txBody>
          <a:bodyPr/>
          <a:lstStyle/>
          <a:p>
            <a:endParaRPr lang="en-US" dirty="0">
              <a:solidFill>
                <a:schemeClr val="accent5">
                  <a:lumMod val="50000"/>
                </a:schemeClr>
              </a:solidFill>
            </a:endParaRPr>
          </a:p>
        </p:txBody>
      </p:sp>
      <p:sp>
        <p:nvSpPr>
          <p:cNvPr id="47" name="Text Placeholder 46"/>
          <p:cNvSpPr>
            <a:spLocks noGrp="1"/>
          </p:cNvSpPr>
          <p:nvPr>
            <p:ph type="body" sz="quarter" idx="29"/>
          </p:nvPr>
        </p:nvSpPr>
        <p:spPr/>
        <p:txBody>
          <a:bodyPr/>
          <a:lstStyle/>
          <a:p>
            <a:endParaRPr lang="en-US">
              <a:solidFill>
                <a:schemeClr val="accent5">
                  <a:lumMod val="50000"/>
                </a:schemeClr>
              </a:solidFill>
            </a:endParaRPr>
          </a:p>
        </p:txBody>
      </p:sp>
      <p:sp>
        <p:nvSpPr>
          <p:cNvPr id="48" name="Text Placeholder 47"/>
          <p:cNvSpPr>
            <a:spLocks noGrp="1"/>
          </p:cNvSpPr>
          <p:nvPr>
            <p:ph type="body" sz="quarter" idx="30"/>
          </p:nvPr>
        </p:nvSpPr>
        <p:spPr/>
        <p:txBody>
          <a:bodyPr/>
          <a:lstStyle/>
          <a:p>
            <a:endParaRPr lang="en-US" dirty="0">
              <a:solidFill>
                <a:schemeClr val="accent5">
                  <a:lumMod val="50000"/>
                </a:schemeClr>
              </a:solidFill>
            </a:endParaRPr>
          </a:p>
        </p:txBody>
      </p:sp>
      <p:sp>
        <p:nvSpPr>
          <p:cNvPr id="49" name="Text Placeholder 48"/>
          <p:cNvSpPr>
            <a:spLocks noGrp="1"/>
          </p:cNvSpPr>
          <p:nvPr>
            <p:ph type="body" sz="quarter" idx="96"/>
          </p:nvPr>
        </p:nvSpPr>
        <p:spPr/>
        <p:txBody>
          <a:bodyPr/>
          <a:lstStyle/>
          <a:p>
            <a:endParaRPr lang="en-US" dirty="0">
              <a:solidFill>
                <a:schemeClr val="accent5">
                  <a:lumMod val="50000"/>
                </a:schemeClr>
              </a:solidFill>
            </a:endParaRPr>
          </a:p>
        </p:txBody>
      </p:sp>
      <p:sp>
        <p:nvSpPr>
          <p:cNvPr id="50" name="Text Placeholder 49"/>
          <p:cNvSpPr>
            <a:spLocks noGrp="1"/>
          </p:cNvSpPr>
          <p:nvPr>
            <p:ph type="body" sz="quarter" idx="150"/>
          </p:nvPr>
        </p:nvSpPr>
        <p:spPr/>
        <p:txBody>
          <a:bodyPr/>
          <a:lstStyle/>
          <a:p>
            <a:endParaRPr lang="en-US">
              <a:solidFill>
                <a:schemeClr val="accent5">
                  <a:lumMod val="50000"/>
                </a:schemeClr>
              </a:solidFill>
            </a:endParaRPr>
          </a:p>
        </p:txBody>
      </p:sp>
      <p:sp>
        <p:nvSpPr>
          <p:cNvPr id="51" name="Text Placeholder 50"/>
          <p:cNvSpPr>
            <a:spLocks noGrp="1"/>
          </p:cNvSpPr>
          <p:nvPr>
            <p:ph type="body" sz="quarter" idx="151"/>
          </p:nvPr>
        </p:nvSpPr>
        <p:spPr/>
        <p:txBody>
          <a:bodyPr>
            <a:normAutofit fontScale="92500" lnSpcReduction="10000"/>
          </a:bodyPr>
          <a:lstStyle/>
          <a:p>
            <a:endParaRPr lang="en-US">
              <a:solidFill>
                <a:schemeClr val="accent5">
                  <a:lumMod val="50000"/>
                </a:schemeClr>
              </a:solidFill>
            </a:endParaRPr>
          </a:p>
        </p:txBody>
      </p:sp>
      <p:sp>
        <p:nvSpPr>
          <p:cNvPr id="52" name="Text Placeholder 51"/>
          <p:cNvSpPr>
            <a:spLocks noGrp="1"/>
          </p:cNvSpPr>
          <p:nvPr>
            <p:ph type="body" sz="quarter" idx="153"/>
          </p:nvPr>
        </p:nvSpPr>
        <p:spPr/>
        <p:txBody>
          <a:bodyPr>
            <a:normAutofit fontScale="92500" lnSpcReduction="10000"/>
          </a:bodyPr>
          <a:lstStyle/>
          <a:p>
            <a:endParaRPr lang="en-US" b="1" dirty="0">
              <a:solidFill>
                <a:schemeClr val="accent5">
                  <a:lumMod val="50000"/>
                </a:schemeClr>
              </a:solidFill>
            </a:endParaRPr>
          </a:p>
        </p:txBody>
      </p:sp>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1253</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McMahon, Christine</cp:lastModifiedBy>
  <cp:revision>69</cp:revision>
  <dcterms:created xsi:type="dcterms:W3CDTF">2012-02-03T19:11:35Z</dcterms:created>
  <dcterms:modified xsi:type="dcterms:W3CDTF">2015-08-27T20:45:26Z</dcterms:modified>
</cp:coreProperties>
</file>