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57" r:id="rId5"/>
    <p:sldId id="258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12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6D05-BEED-44B5-A85D-26B70F1C23AD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6F94E41-4A11-4510-BAA0-3E2D6B919E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6D05-BEED-44B5-A85D-26B70F1C23AD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4E41-4A11-4510-BAA0-3E2D6B919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6D05-BEED-44B5-A85D-26B70F1C23AD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4E41-4A11-4510-BAA0-3E2D6B919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6D05-BEED-44B5-A85D-26B70F1C23AD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4E41-4A11-4510-BAA0-3E2D6B919E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6D05-BEED-44B5-A85D-26B70F1C23AD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6F94E41-4A11-4510-BAA0-3E2D6B919E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6D05-BEED-44B5-A85D-26B70F1C23AD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4E41-4A11-4510-BAA0-3E2D6B919E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6D05-BEED-44B5-A85D-26B70F1C23AD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4E41-4A11-4510-BAA0-3E2D6B919EA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6D05-BEED-44B5-A85D-26B70F1C23AD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4E41-4A11-4510-BAA0-3E2D6B919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6D05-BEED-44B5-A85D-26B70F1C23AD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4E41-4A11-4510-BAA0-3E2D6B919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6D05-BEED-44B5-A85D-26B70F1C23AD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4E41-4A11-4510-BAA0-3E2D6B919EA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6D05-BEED-44B5-A85D-26B70F1C23AD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6F94E41-4A11-4510-BAA0-3E2D6B919EA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266D05-BEED-44B5-A85D-26B70F1C23AD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6F94E41-4A11-4510-BAA0-3E2D6B919E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[Your Name]</a:t>
            </a:r>
          </a:p>
          <a:p>
            <a:r>
              <a:rPr lang="en-US" dirty="0" smtClean="0"/>
              <a:t>PSY326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16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Non-experimental vs. </a:t>
            </a:r>
            <a:r>
              <a:rPr lang="en-US" dirty="0"/>
              <a:t>E</a:t>
            </a:r>
            <a:r>
              <a:rPr lang="en-US" dirty="0" smtClean="0"/>
              <a:t>xperimental </a:t>
            </a:r>
            <a:r>
              <a:rPr lang="en-US" dirty="0"/>
              <a:t>R</a:t>
            </a:r>
            <a:r>
              <a:rPr lang="en-US" dirty="0" smtClean="0"/>
              <a:t>esearch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Non-experimental designs</a:t>
            </a:r>
          </a:p>
          <a:p>
            <a:pPr lvl="1"/>
            <a:r>
              <a:rPr lang="en-US" dirty="0" smtClean="0"/>
              <a:t>[Characteristic 1]</a:t>
            </a:r>
            <a:endParaRPr lang="en-US" dirty="0"/>
          </a:p>
          <a:p>
            <a:pPr lvl="1"/>
            <a:r>
              <a:rPr lang="en-US" dirty="0" smtClean="0"/>
              <a:t>[Characteristic 2]</a:t>
            </a:r>
          </a:p>
          <a:p>
            <a:pPr lvl="1"/>
            <a:r>
              <a:rPr lang="en-US" dirty="0" smtClean="0"/>
              <a:t>[Characteristic 3]</a:t>
            </a:r>
          </a:p>
          <a:p>
            <a:r>
              <a:rPr lang="en-US" dirty="0" smtClean="0"/>
              <a:t>Categories of designs</a:t>
            </a:r>
          </a:p>
          <a:p>
            <a:pPr lvl="1"/>
            <a:r>
              <a:rPr lang="en-US" dirty="0" smtClean="0"/>
              <a:t>Descriptive</a:t>
            </a:r>
          </a:p>
          <a:p>
            <a:pPr lvl="1"/>
            <a:r>
              <a:rPr lang="en-US" dirty="0" smtClean="0"/>
              <a:t>Correlational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Experimental designs</a:t>
            </a:r>
          </a:p>
          <a:p>
            <a:pPr lvl="1"/>
            <a:r>
              <a:rPr lang="en-US" dirty="0" smtClean="0"/>
              <a:t>[Characteristic 1]</a:t>
            </a:r>
          </a:p>
          <a:p>
            <a:pPr lvl="1"/>
            <a:r>
              <a:rPr lang="en-US" dirty="0" smtClean="0"/>
              <a:t>[Characteristic 2]</a:t>
            </a:r>
          </a:p>
          <a:p>
            <a:pPr lvl="1"/>
            <a:r>
              <a:rPr lang="en-US" dirty="0" smtClean="0"/>
              <a:t>[Characteristic 3]</a:t>
            </a:r>
          </a:p>
          <a:p>
            <a:r>
              <a:rPr lang="en-US" dirty="0" smtClean="0"/>
              <a:t>Category includes</a:t>
            </a:r>
          </a:p>
          <a:p>
            <a:pPr lvl="1"/>
            <a:r>
              <a:rPr lang="en-US" dirty="0" smtClean="0"/>
              <a:t>True experimental</a:t>
            </a:r>
          </a:p>
          <a:p>
            <a:pPr lvl="1"/>
            <a:r>
              <a:rPr lang="en-US" dirty="0" smtClean="0"/>
              <a:t>Quasi-experimental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75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[Type your research question. You may add an appropriate illustration.]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20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Proposed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Purpose: [State the purpose of the study.]</a:t>
            </a:r>
          </a:p>
          <a:p>
            <a:pPr lvl="1"/>
            <a:r>
              <a:rPr lang="en-US" dirty="0" smtClean="0"/>
              <a:t>[Indicate whether this purpose represents an aim to describe, predict, or explain.]</a:t>
            </a:r>
          </a:p>
          <a:p>
            <a:r>
              <a:rPr lang="en-US" dirty="0" smtClean="0"/>
              <a:t>The appropriate research design is [research design] for the following reasons:</a:t>
            </a:r>
          </a:p>
          <a:p>
            <a:pPr lvl="1"/>
            <a:r>
              <a:rPr lang="en-US" dirty="0" smtClean="0"/>
              <a:t>[Reason 1]</a:t>
            </a:r>
          </a:p>
          <a:p>
            <a:pPr lvl="1"/>
            <a:r>
              <a:rPr lang="en-US" dirty="0" smtClean="0"/>
              <a:t>[Reason 2]</a:t>
            </a:r>
          </a:p>
          <a:p>
            <a:pPr lvl="1"/>
            <a:r>
              <a:rPr lang="en-US" dirty="0" smtClean="0"/>
              <a:t>[Reason 3]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33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</a:t>
            </a:r>
          </a:p>
          <a:p>
            <a:pPr lvl="1"/>
            <a:r>
              <a:rPr lang="en-US" dirty="0" smtClean="0"/>
              <a:t>[Number of participants to be recruited]</a:t>
            </a:r>
          </a:p>
          <a:p>
            <a:pPr lvl="1"/>
            <a:r>
              <a:rPr lang="en-US" dirty="0" smtClean="0"/>
              <a:t>[Qualifications of participants]</a:t>
            </a:r>
          </a:p>
          <a:p>
            <a:pPr lvl="1"/>
            <a:r>
              <a:rPr lang="en-US" dirty="0" smtClean="0"/>
              <a:t>[Where and how you would find participants]</a:t>
            </a:r>
          </a:p>
          <a:p>
            <a:r>
              <a:rPr lang="en-US" dirty="0" smtClean="0"/>
              <a:t>Procedure</a:t>
            </a:r>
          </a:p>
          <a:p>
            <a:pPr lvl="1"/>
            <a:r>
              <a:rPr lang="en-US" dirty="0" smtClean="0"/>
              <a:t>[Describe the steps you would take to carry out the study]</a:t>
            </a:r>
          </a:p>
        </p:txBody>
      </p:sp>
    </p:spTree>
    <p:extLst>
      <p:ext uri="{BB962C8B-B14F-4D97-AF65-F5344CB8AC3E}">
        <p14:creationId xmlns:p14="http://schemas.microsoft.com/office/powerpoint/2010/main" val="164231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Data collection</a:t>
            </a:r>
          </a:p>
          <a:p>
            <a:pPr lvl="1"/>
            <a:r>
              <a:rPr lang="en-US" dirty="0"/>
              <a:t>[Describe how the variables will be measured and recorded]</a:t>
            </a:r>
          </a:p>
          <a:p>
            <a:r>
              <a:rPr lang="en-US" dirty="0"/>
              <a:t>Data analysis</a:t>
            </a:r>
          </a:p>
          <a:p>
            <a:pPr lvl="1"/>
            <a:r>
              <a:rPr lang="en-US" dirty="0"/>
              <a:t>[Identify the statistical test you will use to analyze the data]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94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[Source 1, in APA format]</a:t>
            </a:r>
          </a:p>
          <a:p>
            <a:r>
              <a:rPr lang="en-US" dirty="0" smtClean="0"/>
              <a:t>[Source 2, in APA format]</a:t>
            </a:r>
          </a:p>
          <a:p>
            <a:r>
              <a:rPr lang="en-US" dirty="0" smtClean="0"/>
              <a:t>Newman, M. (</a:t>
            </a:r>
            <a:r>
              <a:rPr lang="en-US" dirty="0" smtClean="0"/>
              <a:t>2016). </a:t>
            </a:r>
            <a:r>
              <a:rPr lang="en-US" i="1" dirty="0" smtClean="0"/>
              <a:t>Research methods in </a:t>
            </a:r>
            <a:r>
              <a:rPr lang="en-US" i="1" dirty="0" smtClean="0"/>
              <a:t>psychology </a:t>
            </a:r>
            <a:r>
              <a:rPr lang="en-US" dirty="0" smtClean="0"/>
              <a:t>(2</a:t>
            </a:r>
            <a:r>
              <a:rPr lang="en-US" baseline="30000" dirty="0" smtClean="0"/>
              <a:t>nd</a:t>
            </a:r>
            <a:r>
              <a:rPr lang="en-US" dirty="0" smtClean="0"/>
              <a:t> ed.). </a:t>
            </a:r>
            <a:r>
              <a:rPr lang="en-US" dirty="0" smtClean="0"/>
              <a:t>San Diego, CA: </a:t>
            </a:r>
            <a:r>
              <a:rPr lang="en-US" dirty="0" err="1" smtClean="0"/>
              <a:t>Bridgepoint</a:t>
            </a:r>
            <a:r>
              <a:rPr lang="en-US" dirty="0" smtClean="0"/>
              <a:t> Education, Inc.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995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74</TotalTime>
  <Words>232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Franklin Gothic Book</vt:lpstr>
      <vt:lpstr>Perpetua</vt:lpstr>
      <vt:lpstr>Wingdings 2</vt:lpstr>
      <vt:lpstr>Equity</vt:lpstr>
      <vt:lpstr>Research Design</vt:lpstr>
      <vt:lpstr>Non-experimental vs. Experimental Research Designs</vt:lpstr>
      <vt:lpstr>Research Question</vt:lpstr>
      <vt:lpstr>The Proposed Study</vt:lpstr>
      <vt:lpstr>Proposed Methods</vt:lpstr>
      <vt:lpstr>Proposed Methods</vt:lpstr>
      <vt:lpstr>References</vt:lpstr>
    </vt:vector>
  </TitlesOfParts>
  <Company>Bridgepoint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Presentation</dc:title>
  <dc:creator>Murphy, Pamela</dc:creator>
  <cp:lastModifiedBy>Murphy, Pamela</cp:lastModifiedBy>
  <cp:revision>9</cp:revision>
  <dcterms:created xsi:type="dcterms:W3CDTF">2013-06-12T03:04:38Z</dcterms:created>
  <dcterms:modified xsi:type="dcterms:W3CDTF">2016-09-09T05:14:15Z</dcterms:modified>
</cp:coreProperties>
</file>